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256" r:id="rId2"/>
    <p:sldId id="257" r:id="rId3"/>
    <p:sldId id="258" r:id="rId4"/>
    <p:sldId id="277" r:id="rId5"/>
    <p:sldId id="278" r:id="rId6"/>
    <p:sldId id="284" r:id="rId7"/>
    <p:sldId id="281" r:id="rId8"/>
    <p:sldId id="280" r:id="rId9"/>
    <p:sldId id="259" r:id="rId10"/>
    <p:sldId id="282" r:id="rId11"/>
    <p:sldId id="279" r:id="rId12"/>
    <p:sldId id="283" r:id="rId13"/>
    <p:sldId id="260" r:id="rId14"/>
    <p:sldId id="261" r:id="rId15"/>
    <p:sldId id="262" r:id="rId16"/>
    <p:sldId id="263" r:id="rId17"/>
    <p:sldId id="264" r:id="rId18"/>
    <p:sldId id="285" r:id="rId19"/>
    <p:sldId id="286" r:id="rId20"/>
    <p:sldId id="287" r:id="rId21"/>
    <p:sldId id="288" r:id="rId22"/>
    <p:sldId id="289" r:id="rId23"/>
    <p:sldId id="290" r:id="rId24"/>
    <p:sldId id="297" r:id="rId25"/>
    <p:sldId id="291" r:id="rId26"/>
    <p:sldId id="292" r:id="rId27"/>
    <p:sldId id="293" r:id="rId28"/>
    <p:sldId id="294" r:id="rId29"/>
    <p:sldId id="295" r:id="rId30"/>
    <p:sldId id="296" r:id="rId31"/>
    <p:sldId id="298" r:id="rId32"/>
    <p:sldId id="299" r:id="rId33"/>
    <p:sldId id="300" r:id="rId34"/>
    <p:sldId id="301" r:id="rId35"/>
    <p:sldId id="302" r:id="rId36"/>
    <p:sldId id="303" r:id="rId37"/>
    <p:sldId id="304" r:id="rId38"/>
    <p:sldId id="305" r:id="rId39"/>
    <p:sldId id="306" r:id="rId40"/>
    <p:sldId id="307" r:id="rId41"/>
    <p:sldId id="310" r:id="rId42"/>
    <p:sldId id="311" r:id="rId43"/>
    <p:sldId id="308" r:id="rId44"/>
    <p:sldId id="309" r:id="rId45"/>
    <p:sldId id="312" r:id="rId46"/>
    <p:sldId id="313" r:id="rId47"/>
    <p:sldId id="314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6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http://detsko.com/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6C2A52-B9A6-40B1-96F9-844B7D08BA18}" type="datetimeFigureOut">
              <a:rPr lang="en-US" smtClean="0"/>
              <a:t>11/3/2013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531BF7-1128-441B-A87A-8544CFB12A8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http://detsko.com/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4430D3-D2ED-49B4-8E9D-FFF5D04683E7}" type="datetimeFigureOut">
              <a:rPr lang="en-US" smtClean="0"/>
              <a:t>11/3/2013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5C4A0E-52D9-4CE6-BD3A-6ABF336B644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DF827-DD3B-4850-A31D-A24F544759DB}" type="datetime1">
              <a:rPr lang="en-US" smtClean="0"/>
              <a:t>11/3/2013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http://detsko.com/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CF2E4-8E86-4C65-830D-26BF2B921C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69427-1952-4137-B234-A48BAEA6B2BF}" type="datetime1">
              <a:rPr lang="en-US" smtClean="0"/>
              <a:t>11/3/2013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http://detsko.com/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CF2E4-8E86-4C65-830D-26BF2B921C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17017-F819-4233-83E0-DB3045D28630}" type="datetime1">
              <a:rPr lang="en-US" smtClean="0"/>
              <a:t>11/3/2013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http://detsko.com/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CF2E4-8E86-4C65-830D-26BF2B921C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F0BA0-8B00-494D-BDB0-523EE5DCC067}" type="datetime1">
              <a:rPr lang="en-US" smtClean="0"/>
              <a:t>11/3/2013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http://detsko.com/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CF2E4-8E86-4C65-830D-26BF2B921C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62155-B343-4A3B-95CA-9A0FB1785D1E}" type="datetime1">
              <a:rPr lang="en-US" smtClean="0"/>
              <a:t>11/3/2013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http://detsko.com/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CF2E4-8E86-4C65-830D-26BF2B921C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81366-EF6B-4C91-9469-BF49ADE0271E}" type="datetime1">
              <a:rPr lang="en-US" smtClean="0"/>
              <a:t>11/3/2013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http://detsko.com/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CF2E4-8E86-4C65-830D-26BF2B921C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CA22A-9D2C-49E2-B5E2-B52DE2FA5BE4}" type="datetime1">
              <a:rPr lang="en-US" smtClean="0"/>
              <a:t>11/3/2013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http://detsko.com/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CF2E4-8E86-4C65-830D-26BF2B921C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75F22-34B0-4CA9-ACE0-DB79985D94CD}" type="datetime1">
              <a:rPr lang="en-US" smtClean="0"/>
              <a:t>11/3/2013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http://detsko.com/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CF2E4-8E86-4C65-830D-26BF2B921C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9C6AA-5B49-4D3B-9906-2DC0D8010D10}" type="datetime1">
              <a:rPr lang="en-US" smtClean="0"/>
              <a:t>11/3/2013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http://detsko.com/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CF2E4-8E86-4C65-830D-26BF2B921C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AD992-5917-406B-A7FD-DA6EBC4D76C7}" type="datetime1">
              <a:rPr lang="en-US" smtClean="0"/>
              <a:t>11/3/2013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http://detsko.com/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CF2E4-8E86-4C65-830D-26BF2B921C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25375-203C-43D3-9015-A722CA12AC04}" type="datetime1">
              <a:rPr lang="en-US" smtClean="0"/>
              <a:t>11/3/2013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http://detsko.com/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CF2E4-8E86-4C65-830D-26BF2B921C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78C9BF-29BE-4EF9-B9CF-9ADE5A633391}" type="datetime1">
              <a:rPr lang="en-US" smtClean="0"/>
              <a:t>11/3/2013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http://detsko.com/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DCF2E4-8E86-4C65-830D-26BF2B921C2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png"/><Relationship Id="rId9" Type="http://schemas.openxmlformats.org/officeDocument/2006/relationships/image" Target="../media/image10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6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openxmlformats.org/officeDocument/2006/relationships/image" Target="../media/image112.jpeg"/><Relationship Id="rId7" Type="http://schemas.openxmlformats.org/officeDocument/2006/relationships/image" Target="../media/image116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Relationship Id="rId9" Type="http://schemas.openxmlformats.org/officeDocument/2006/relationships/image" Target="../media/image118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image" Target="../media/image119.jpeg"/><Relationship Id="rId7" Type="http://schemas.openxmlformats.org/officeDocument/2006/relationships/image" Target="../media/image1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rcitaty.com/franklin.html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609600"/>
            <a:ext cx="7772400" cy="1470025"/>
          </a:xfrm>
        </p:spPr>
        <p:txBody>
          <a:bodyPr/>
          <a:lstStyle/>
          <a:p>
            <a:r>
              <a:rPr lang="uk-UA" dirty="0" smtClean="0"/>
              <a:t>Що Таке Час?</a:t>
            </a:r>
            <a:endParaRPr lang="en-US" dirty="0"/>
          </a:p>
        </p:txBody>
      </p:sp>
      <p:pic>
        <p:nvPicPr>
          <p:cNvPr id="15362" name="Picture 2" descr="C:\Users\slavi_000\Desktop\час\80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2267636"/>
            <a:ext cx="6553200" cy="3971239"/>
          </a:xfrm>
          <a:prstGeom prst="rect">
            <a:avLst/>
          </a:prstGeom>
          <a:noFill/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http://detsko.com/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slavi_000\Desktop\час\picture-4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0"/>
            <a:ext cx="5588682" cy="8382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uk-UA" dirty="0" smtClean="0"/>
              <a:t>Час потрібно берегти!</a:t>
            </a:r>
            <a:br>
              <a:rPr lang="uk-UA" dirty="0" smtClean="0"/>
            </a:br>
            <a:r>
              <a:rPr lang="ru-RU" sz="1600" dirty="0" smtClean="0"/>
              <a:t>Сенека</a:t>
            </a:r>
            <a:endParaRPr lang="en-US" sz="16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http://detsko.com/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slavi_000\Desktop\час\analogovye-chasy-so-skrytoj-kameroj-slim-720p-dvr-watch-1882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-76200"/>
            <a:ext cx="6934200" cy="69342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4638"/>
            <a:ext cx="8229600" cy="1143000"/>
          </a:xfrm>
        </p:spPr>
        <p:txBody>
          <a:bodyPr/>
          <a:lstStyle/>
          <a:p>
            <a:r>
              <a:rPr lang="uk-UA" dirty="0" smtClean="0"/>
              <a:t>І час неможливо обманути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http://detsko.com/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slavi_000\Desktop\час\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43000"/>
            <a:ext cx="9144000" cy="9144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1828800" y="0"/>
            <a:ext cx="7090466" cy="1938992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uk-UA" sz="6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Час – це нитки, </a:t>
            </a:r>
          </a:p>
          <a:p>
            <a:pPr algn="r"/>
            <a:r>
              <a:rPr lang="uk-UA" sz="6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 яких зіткане життя. </a:t>
            </a:r>
            <a:endParaRPr lang="en-US" sz="6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http://detsko.com/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Іноді час минає швидко</a:t>
            </a:r>
            <a:endParaRPr lang="en-US" dirty="0"/>
          </a:p>
        </p:txBody>
      </p:sp>
      <p:pic>
        <p:nvPicPr>
          <p:cNvPr id="7170" name="Picture 2" descr="C:\Users\slavi_000\Desktop\час\business-success-tim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1676400"/>
            <a:ext cx="4648200" cy="4648200"/>
          </a:xfrm>
          <a:prstGeom prst="rect">
            <a:avLst/>
          </a:prstGeom>
          <a:noFill/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http://detsko.com/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686800" cy="1143000"/>
          </a:xfrm>
        </p:spPr>
        <p:txBody>
          <a:bodyPr>
            <a:noAutofit/>
          </a:bodyPr>
          <a:lstStyle/>
          <a:p>
            <a:r>
              <a:rPr lang="uk-UA" sz="3600" dirty="0" smtClean="0"/>
              <a:t>...а іноді, ми не можемо дочекатися чогось.</a:t>
            </a:r>
            <a:endParaRPr lang="en-US" sz="3600" dirty="0"/>
          </a:p>
        </p:txBody>
      </p:sp>
      <p:pic>
        <p:nvPicPr>
          <p:cNvPr id="8194" name="Picture 2" descr="C:\Users\slavi_000\Desktop\час\Bridji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2209800"/>
            <a:ext cx="6159500" cy="4064000"/>
          </a:xfrm>
          <a:prstGeom prst="rect">
            <a:avLst/>
          </a:prstGeom>
          <a:noFill/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http://detsko.com/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Picture 5" descr="C:\Users\slavi_000\Desktop\час\anypics.ru_59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</p:spPr>
      </p:pic>
      <p:pic>
        <p:nvPicPr>
          <p:cNvPr id="13315" name="Picture 3" descr="C:\Users\slavi_000\Desktop\час\74040522_1king_solom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2437" y="914400"/>
            <a:ext cx="2341563" cy="2925763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596958" y="76200"/>
            <a:ext cx="770884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Мудрий цар Соломон писав</a:t>
            </a:r>
            <a:endParaRPr lang="en-US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http://detsko.com/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slavi_000\Desktop\час\vremya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-1447800"/>
            <a:ext cx="914400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0" y="4724400"/>
            <a:ext cx="4114800" cy="1752600"/>
          </a:xfrm>
        </p:spPr>
        <p:txBody>
          <a:bodyPr>
            <a:normAutofit/>
          </a:bodyPr>
          <a:lstStyle/>
          <a:p>
            <a:r>
              <a:rPr lang="uk-UA" sz="2000" dirty="0" smtClean="0"/>
              <a:t>(Біблія, книга Екклезіяст 3:1)</a:t>
            </a:r>
            <a:endParaRPr lang="en-US" sz="20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-381000"/>
            <a:ext cx="8229600" cy="3733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uk-UA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uk-UA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uk-UA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uk-UA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Для всього свій час, і година своя кожній справі під небом</a:t>
            </a:r>
            <a:br>
              <a:rPr kumimoji="0" lang="uk-UA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http://detsko.com/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676400" y="609600"/>
            <a:ext cx="8229600" cy="1143000"/>
          </a:xfrm>
        </p:spPr>
        <p:txBody>
          <a:bodyPr/>
          <a:lstStyle/>
          <a:p>
            <a:r>
              <a:rPr lang="ru-RU" dirty="0" smtClean="0"/>
              <a:t>час родитись</a:t>
            </a:r>
            <a:endParaRPr lang="en-US" dirty="0"/>
          </a:p>
        </p:txBody>
      </p:sp>
      <p:pic>
        <p:nvPicPr>
          <p:cNvPr id="1026" name="Picture 2" descr="C:\Users\slavi_000\Desktop\час\еклезиаст\421612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199" y="2438400"/>
            <a:ext cx="6411855" cy="4267200"/>
          </a:xfrm>
          <a:prstGeom prst="rect">
            <a:avLst/>
          </a:prstGeom>
          <a:noFill/>
        </p:spPr>
      </p:pic>
      <p:pic>
        <p:nvPicPr>
          <p:cNvPr id="1027" name="Picture 3" descr="C:\Users\slavi_000\Desktop\час\еклезиаст\1_600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52400"/>
            <a:ext cx="3860800" cy="3619500"/>
          </a:xfrm>
          <a:prstGeom prst="rect">
            <a:avLst/>
          </a:prstGeom>
          <a:noFill/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http://detsko.com/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274638"/>
            <a:ext cx="5867400" cy="1143000"/>
          </a:xfrm>
        </p:spPr>
        <p:txBody>
          <a:bodyPr/>
          <a:lstStyle/>
          <a:p>
            <a:r>
              <a:rPr lang="ru-RU" dirty="0" smtClean="0"/>
              <a:t>і час помирати</a:t>
            </a:r>
            <a:endParaRPr lang="en-US" dirty="0"/>
          </a:p>
        </p:txBody>
      </p:sp>
      <p:pic>
        <p:nvPicPr>
          <p:cNvPr id="2051" name="Picture 3" descr="C:\Users\slavi_000\Desktop\час\еклезиаст\oldm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38400" y="-228600"/>
            <a:ext cx="5715000" cy="4286250"/>
          </a:xfrm>
          <a:prstGeom prst="rect">
            <a:avLst/>
          </a:prstGeom>
          <a:noFill/>
        </p:spPr>
      </p:pic>
      <p:pic>
        <p:nvPicPr>
          <p:cNvPr id="2050" name="Picture 2" descr="C:\Users\slavi_000\Desktop\час\еклезиаст\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3800" y="1847850"/>
            <a:ext cx="6680200" cy="5010150"/>
          </a:xfrm>
          <a:prstGeom prst="rect">
            <a:avLst/>
          </a:prstGeom>
          <a:noFill/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http://detsko.com/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slavi_000\Desktop\час\еклезиаст\strah-neudachi-v-biznese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66078" y="0"/>
            <a:ext cx="3477922" cy="3886200"/>
          </a:xfrm>
          <a:prstGeom prst="rect">
            <a:avLst/>
          </a:prstGeom>
          <a:noFill/>
        </p:spPr>
      </p:pic>
      <p:pic>
        <p:nvPicPr>
          <p:cNvPr id="3076" name="Picture 4" descr="C:\Users\slavi_000\Desktop\час\еклезиаст\1-11_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86125"/>
            <a:ext cx="4572000" cy="3571875"/>
          </a:xfrm>
          <a:prstGeom prst="rect">
            <a:avLst/>
          </a:prstGeom>
          <a:noFill/>
        </p:spPr>
      </p:pic>
      <p:pic>
        <p:nvPicPr>
          <p:cNvPr id="3077" name="Picture 5" descr="C:\Users\slavi_000\Desktop\час\еклезиаст\87862255_rosto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5715000" cy="3810000"/>
          </a:xfrm>
          <a:prstGeom prst="rect">
            <a:avLst/>
          </a:prstGeom>
          <a:noFill/>
        </p:spPr>
      </p:pic>
      <p:pic>
        <p:nvPicPr>
          <p:cNvPr id="3078" name="Picture 6" descr="C:\Users\slavi_000\Desktop\час\еклезиаст\cooperation_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810000"/>
            <a:ext cx="4572000" cy="305752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3505200"/>
            <a:ext cx="8229600" cy="1143000"/>
          </a:xfrm>
        </p:spPr>
        <p:txBody>
          <a:bodyPr/>
          <a:lstStyle/>
          <a:p>
            <a:r>
              <a:rPr lang="ru-RU" dirty="0" smtClean="0"/>
              <a:t>час садити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http://detsko.com/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Час – це частинка Вічності.</a:t>
            </a:r>
            <a:endParaRPr lang="en-US" dirty="0"/>
          </a:p>
        </p:txBody>
      </p:sp>
      <p:pic>
        <p:nvPicPr>
          <p:cNvPr id="14338" name="Picture 2" descr="C:\Users\slavi_000\Desktop\час\50c863f94a5ed6.931243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2133600"/>
            <a:ext cx="7239000" cy="3905250"/>
          </a:xfrm>
          <a:prstGeom prst="rect">
            <a:avLst/>
          </a:prstGeom>
          <a:noFill/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http://detsko.com/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90600" y="0"/>
            <a:ext cx="8229600" cy="1143000"/>
          </a:xfrm>
        </p:spPr>
        <p:txBody>
          <a:bodyPr/>
          <a:lstStyle/>
          <a:p>
            <a:r>
              <a:rPr lang="ru-RU" dirty="0" smtClean="0"/>
              <a:t>і час виривати посаджене</a:t>
            </a:r>
            <a:endParaRPr lang="en-US" dirty="0"/>
          </a:p>
        </p:txBody>
      </p:sp>
      <p:pic>
        <p:nvPicPr>
          <p:cNvPr id="4098" name="Picture 2" descr="C:\Users\slavi_000\Desktop\час\еклезиаст\Как-собирать-урожай-картофел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914400"/>
            <a:ext cx="6096000" cy="4055165"/>
          </a:xfrm>
          <a:prstGeom prst="rect">
            <a:avLst/>
          </a:prstGeom>
          <a:noFill/>
        </p:spPr>
      </p:pic>
      <p:pic>
        <p:nvPicPr>
          <p:cNvPr id="4101" name="Picture 5" descr="C:\Users\slavi_000\Desktop\час\еклезиаст\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76089" y="4419600"/>
            <a:ext cx="5167911" cy="3486150"/>
          </a:xfrm>
          <a:prstGeom prst="rect">
            <a:avLst/>
          </a:prstGeom>
          <a:noFill/>
        </p:spPr>
      </p:pic>
      <p:pic>
        <p:nvPicPr>
          <p:cNvPr id="4102" name="Picture 6" descr="C:\Users\slavi_000\Desktop\час\еклезиаст\36_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1" y="-1"/>
            <a:ext cx="2971799" cy="4586701"/>
          </a:xfrm>
          <a:prstGeom prst="rect">
            <a:avLst/>
          </a:prstGeom>
          <a:noFill/>
        </p:spPr>
      </p:pic>
      <p:pic>
        <p:nvPicPr>
          <p:cNvPr id="4104" name="Picture 8" descr="C:\Users\slavi_000\Desktop\час\еклезиаст\pumpkin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419600"/>
            <a:ext cx="4038600" cy="2685669"/>
          </a:xfrm>
          <a:prstGeom prst="rect">
            <a:avLst/>
          </a:prstGeom>
          <a:noFill/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http://detsko.com/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7" descr="C:\Users\slavi_000\Desktop\час\еклезиаст\hq-wallpapers_ru_nature_23453_1280x1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0" y="-1447800"/>
            <a:ext cx="12192000" cy="9753600"/>
          </a:xfrm>
          <a:prstGeom prst="rect">
            <a:avLst/>
          </a:prstGeom>
          <a:noFill/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http://detsko.com/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lavi_000\Desktop\час\еклезиаст\23455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3289300"/>
            <a:ext cx="4860097" cy="3568700"/>
          </a:xfrm>
          <a:prstGeom prst="rect">
            <a:avLst/>
          </a:prstGeom>
          <a:noFill/>
        </p:spPr>
      </p:pic>
      <p:pic>
        <p:nvPicPr>
          <p:cNvPr id="5123" name="Picture 3" descr="C:\Users\slavi_000\Desktop\час\еклезиаст\1335954892_6612520D09DD090D09AD090D097D090D09DD098D0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33400" y="0"/>
            <a:ext cx="5353050" cy="3596911"/>
          </a:xfrm>
          <a:prstGeom prst="rect">
            <a:avLst/>
          </a:prstGeom>
          <a:noFill/>
        </p:spPr>
      </p:pic>
      <p:pic>
        <p:nvPicPr>
          <p:cNvPr id="5124" name="Picture 4" descr="C:\Users\slavi_000\Desktop\час\еклезиаст\nedopustimoe-nakazani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52400" y="3657600"/>
            <a:ext cx="4907280" cy="3200400"/>
          </a:xfrm>
          <a:prstGeom prst="rect">
            <a:avLst/>
          </a:prstGeom>
          <a:noFill/>
        </p:spPr>
      </p:pic>
      <p:pic>
        <p:nvPicPr>
          <p:cNvPr id="5125" name="Picture 5" descr="C:\Users\slavi_000\Desktop\час\еклезиаст\smac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48363" y="0"/>
            <a:ext cx="4443237" cy="29718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743200"/>
            <a:ext cx="8229600" cy="1143000"/>
          </a:xfrm>
        </p:spPr>
        <p:txBody>
          <a:bodyPr/>
          <a:lstStyle/>
          <a:p>
            <a:r>
              <a:rPr lang="ru-RU" dirty="0" smtClean="0"/>
              <a:t>час карати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http://detsko.com/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057400" y="3048000"/>
            <a:ext cx="8229600" cy="1143000"/>
          </a:xfrm>
        </p:spPr>
        <p:txBody>
          <a:bodyPr/>
          <a:lstStyle/>
          <a:p>
            <a:r>
              <a:rPr lang="ru-RU" dirty="0" smtClean="0"/>
              <a:t>і  час  лікувати</a:t>
            </a:r>
            <a:endParaRPr lang="en-US" dirty="0"/>
          </a:p>
        </p:txBody>
      </p:sp>
      <p:pic>
        <p:nvPicPr>
          <p:cNvPr id="6147" name="Picture 3" descr="C:\Users\slavi_000\Desktop\час\еклезиаст\photo_9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3505200"/>
            <a:ext cx="5080802" cy="3352801"/>
          </a:xfrm>
          <a:prstGeom prst="rect">
            <a:avLst/>
          </a:prstGeom>
          <a:noFill/>
        </p:spPr>
      </p:pic>
      <p:pic>
        <p:nvPicPr>
          <p:cNvPr id="6148" name="Picture 4" descr="C:\Users\slavi_000\Desktop\час\еклезиаст\116992_o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6200" y="4038599"/>
            <a:ext cx="4233235" cy="2819401"/>
          </a:xfrm>
          <a:prstGeom prst="rect">
            <a:avLst/>
          </a:prstGeom>
          <a:noFill/>
        </p:spPr>
      </p:pic>
      <p:pic>
        <p:nvPicPr>
          <p:cNvPr id="6149" name="Picture 5" descr="C:\Users\slavi_000\Desktop\час\еклезиаст\esli-ne-lechit-sifili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63500" y="0"/>
            <a:ext cx="4254500" cy="3194362"/>
          </a:xfrm>
          <a:prstGeom prst="rect">
            <a:avLst/>
          </a:prstGeom>
          <a:noFill/>
        </p:spPr>
      </p:pic>
      <p:pic>
        <p:nvPicPr>
          <p:cNvPr id="6146" name="Picture 2" descr="C:\Users\slavi_000\Desktop\час\еклезиаст\kak-lechit-adenoidy-u-rebenka-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14800" y="0"/>
            <a:ext cx="5276850" cy="3517900"/>
          </a:xfrm>
          <a:prstGeom prst="rect">
            <a:avLst/>
          </a:prstGeom>
          <a:noFill/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http://detsko.com/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C:\Users\slavi_000\Desktop\час\еклезиаст\supercoolpics_02_160520131104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2000" y="2853197"/>
            <a:ext cx="5562600" cy="400480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66800" y="609600"/>
            <a:ext cx="6324600" cy="1143000"/>
          </a:xfrm>
        </p:spPr>
        <p:txBody>
          <a:bodyPr/>
          <a:lstStyle/>
          <a:p>
            <a:r>
              <a:rPr lang="ru-RU" dirty="0" smtClean="0"/>
              <a:t>час руйнувати</a:t>
            </a:r>
            <a:endParaRPr lang="en-US" dirty="0"/>
          </a:p>
        </p:txBody>
      </p:sp>
      <p:pic>
        <p:nvPicPr>
          <p:cNvPr id="7170" name="Picture 2" descr="C:\Users\slavi_000\Desktop\час\еклезиаст\0_5bdbc_38d47b6a_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0"/>
            <a:ext cx="5308600" cy="3981450"/>
          </a:xfrm>
          <a:prstGeom prst="rect">
            <a:avLst/>
          </a:prstGeom>
          <a:noFill/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http://detsko.com/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slavi_000\Desktop\час\еклезиаст\stroyka_4_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6000" y="-1266826"/>
            <a:ext cx="11430000" cy="812482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200" y="-76200"/>
            <a:ext cx="8229600" cy="1143000"/>
          </a:xfrm>
        </p:spPr>
        <p:txBody>
          <a:bodyPr/>
          <a:lstStyle/>
          <a:p>
            <a:r>
              <a:rPr lang="ru-RU" dirty="0" smtClean="0"/>
              <a:t>і час будувати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http://detsko.com/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C:\Users\slavi_000\Desktop\час\еклезиаст\New folder\baby_plache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-381000"/>
            <a:ext cx="5829300" cy="38862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895600"/>
            <a:ext cx="8229600" cy="1143000"/>
          </a:xfrm>
        </p:spPr>
        <p:txBody>
          <a:bodyPr/>
          <a:lstStyle/>
          <a:p>
            <a:r>
              <a:rPr lang="ru-RU" dirty="0" smtClean="0"/>
              <a:t>час плакати</a:t>
            </a:r>
            <a:endParaRPr lang="en-US" dirty="0"/>
          </a:p>
        </p:txBody>
      </p:sp>
      <p:pic>
        <p:nvPicPr>
          <p:cNvPr id="9218" name="Picture 2" descr="C:\Users\slavi_000\Desktop\час\еклезиаст\New folder\chto-delat-esli-rebenok-plachet-v-s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3867247"/>
            <a:ext cx="4953000" cy="3295553"/>
          </a:xfrm>
          <a:prstGeom prst="rect">
            <a:avLst/>
          </a:prstGeom>
          <a:noFill/>
        </p:spPr>
      </p:pic>
      <p:pic>
        <p:nvPicPr>
          <p:cNvPr id="9219" name="Picture 3" descr="C:\Users\slavi_000\Desktop\час\еклезиаст\New folder\ребёнок-плачет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867527"/>
            <a:ext cx="4495800" cy="2990473"/>
          </a:xfrm>
          <a:prstGeom prst="rect">
            <a:avLst/>
          </a:prstGeom>
          <a:noFill/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http://detsko.com/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slavi_000\Desktop\час\еклезиаст\New folder\28f16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90600"/>
            <a:ext cx="7620000" cy="5715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ru-RU" dirty="0" smtClean="0"/>
              <a:t>й час реготати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http://detsko.com/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48200" y="4343400"/>
            <a:ext cx="457200" cy="2514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ru-RU" dirty="0" smtClean="0"/>
              <a:t>час ридати</a:t>
            </a:r>
            <a:endParaRPr lang="en-US" dirty="0"/>
          </a:p>
        </p:txBody>
      </p:sp>
      <p:pic>
        <p:nvPicPr>
          <p:cNvPr id="1026" name="Picture 2" descr="C:\Users\slavi_000\Desktop\час\еклезиаст\New folder\pochemu-rebenok-plache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5273310" cy="3505200"/>
          </a:xfrm>
          <a:prstGeom prst="rect">
            <a:avLst/>
          </a:prstGeom>
          <a:noFill/>
        </p:spPr>
      </p:pic>
      <p:pic>
        <p:nvPicPr>
          <p:cNvPr id="1027" name="Picture 3" descr="C:\Users\slavi_000\Desktop\час\еклезиаст\New folder\1263206799_0_1fd7c_bc5c4544_xl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3200400"/>
            <a:ext cx="4114800" cy="4910263"/>
          </a:xfrm>
          <a:prstGeom prst="rect">
            <a:avLst/>
          </a:prstGeom>
          <a:noFill/>
        </p:spPr>
      </p:pic>
      <p:pic>
        <p:nvPicPr>
          <p:cNvPr id="1028" name="Picture 4" descr="C:\Users\slavi_000\Desktop\час\еклезиаст\New folder\1331381014_plache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248150"/>
            <a:ext cx="4667250" cy="2609850"/>
          </a:xfrm>
          <a:prstGeom prst="rect">
            <a:avLst/>
          </a:prstGeom>
          <a:noFill/>
        </p:spPr>
      </p:pic>
      <p:pic>
        <p:nvPicPr>
          <p:cNvPr id="1029" name="Picture 5" descr="C:\Users\slavi_000\Desktop\час\еклезиаст\New folder\cry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914400"/>
            <a:ext cx="3886200" cy="2898367"/>
          </a:xfrm>
          <a:prstGeom prst="rect">
            <a:avLst/>
          </a:prstGeom>
          <a:noFill/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http://detsko.com/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slavi_000\Desktop\час\еклезиаст\New folder\little_child_dan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533400"/>
            <a:ext cx="3810000" cy="5562600"/>
          </a:xfrm>
          <a:prstGeom prst="rect">
            <a:avLst/>
          </a:prstGeom>
          <a:noFill/>
        </p:spPr>
      </p:pic>
      <p:pic>
        <p:nvPicPr>
          <p:cNvPr id="2052" name="Picture 4" descr="C:\Users\slavi_000\Desktop\час\еклезиаст\New folder\tanet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4093054"/>
            <a:ext cx="4682118" cy="2764946"/>
          </a:xfrm>
          <a:prstGeom prst="rect">
            <a:avLst/>
          </a:prstGeom>
          <a:noFill/>
        </p:spPr>
      </p:pic>
      <p:pic>
        <p:nvPicPr>
          <p:cNvPr id="2053" name="Picture 5" descr="C:\Users\slavi_000\Desktop\час\еклезиаст\New folder\6mgf6HGsDF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9400" y="0"/>
            <a:ext cx="2743200" cy="3611563"/>
          </a:xfrm>
          <a:prstGeom prst="rect">
            <a:avLst/>
          </a:prstGeom>
          <a:noFill/>
        </p:spPr>
      </p:pic>
      <p:pic>
        <p:nvPicPr>
          <p:cNvPr id="2054" name="Picture 6" descr="C:\Users\slavi_000\Desktop\час\еклезиаст\New folder\010mc_MoveYourBody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4648200"/>
            <a:ext cx="2241512" cy="2495550"/>
          </a:xfrm>
          <a:prstGeom prst="rect">
            <a:avLst/>
          </a:prstGeom>
          <a:noFill/>
        </p:spPr>
      </p:pic>
      <p:pic>
        <p:nvPicPr>
          <p:cNvPr id="2056" name="Picture 8" descr="C:\Users\slavi_000\Desktop\час\еклезиаст\New folder\39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6800" y="1600200"/>
            <a:ext cx="1809750" cy="2409553"/>
          </a:xfrm>
          <a:prstGeom prst="rect">
            <a:avLst/>
          </a:prstGeom>
          <a:noFill/>
        </p:spPr>
      </p:pic>
      <p:pic>
        <p:nvPicPr>
          <p:cNvPr id="2050" name="Picture 2" descr="C:\Users\slavi_000\Desktop\час\еклезиаст\New folder\2396603992967950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0" y="3444306"/>
            <a:ext cx="2990850" cy="341369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8229600" cy="1143000"/>
          </a:xfrm>
        </p:spPr>
        <p:txBody>
          <a:bodyPr/>
          <a:lstStyle/>
          <a:p>
            <a:r>
              <a:rPr lang="ru-RU" dirty="0" smtClean="0"/>
              <a:t>і час танцювати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http://detsko.com/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lavi_000\Desktop\час\9cb3d18c141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304800"/>
            <a:ext cx="6629400" cy="622973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1143000"/>
          </a:xfrm>
        </p:spPr>
        <p:txBody>
          <a:bodyPr/>
          <a:lstStyle/>
          <a:p>
            <a:r>
              <a:rPr lang="uk-UA" dirty="0" smtClean="0"/>
              <a:t>Кажуть, час летить...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http://detsko.com/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ru-RU" dirty="0" smtClean="0"/>
              <a:t>час розкидати каміння </a:t>
            </a:r>
            <a:endParaRPr lang="en-US" dirty="0"/>
          </a:p>
        </p:txBody>
      </p:sp>
      <p:pic>
        <p:nvPicPr>
          <p:cNvPr id="3074" name="Picture 2" descr="C:\Users\slavi_000\Desktop\час\еклезиаст\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5818" y="685800"/>
            <a:ext cx="3348182" cy="2209800"/>
          </a:xfrm>
          <a:prstGeom prst="rect">
            <a:avLst/>
          </a:prstGeom>
          <a:noFill/>
        </p:spPr>
      </p:pic>
      <p:pic>
        <p:nvPicPr>
          <p:cNvPr id="3077" name="Picture 5" descr="C:\Users\slavi_000\Desktop\час\еклезиаст\New folder\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75" y="2752725"/>
            <a:ext cx="6143625" cy="4105275"/>
          </a:xfrm>
          <a:prstGeom prst="rect">
            <a:avLst/>
          </a:prstGeom>
          <a:noFill/>
        </p:spPr>
      </p:pic>
      <p:pic>
        <p:nvPicPr>
          <p:cNvPr id="3079" name="Picture 7" descr="C:\Users\slavi_000\Desktop\час\еклезиаст\New folder\1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7755" y="4038600"/>
            <a:ext cx="3065755" cy="2819400"/>
          </a:xfrm>
          <a:prstGeom prst="rect">
            <a:avLst/>
          </a:prstGeom>
          <a:noFill/>
        </p:spPr>
      </p:pic>
      <p:pic>
        <p:nvPicPr>
          <p:cNvPr id="3076" name="Picture 4" descr="C:\Users\slavi_000\Desktop\час\еклезиаст\New folder\3044051551_540e542d72_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85800"/>
            <a:ext cx="5842000" cy="3403600"/>
          </a:xfrm>
          <a:prstGeom prst="rect">
            <a:avLst/>
          </a:prstGeom>
          <a:noFill/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http://detsko.com/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C:\Users\slavi_000\Desktop\час\еклезиаст\EE 4006 Интерьерные наклейки - Черно-белые камни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1524000"/>
            <a:ext cx="5334000" cy="5334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152400"/>
            <a:ext cx="8229600" cy="1143000"/>
          </a:xfrm>
        </p:spPr>
        <p:txBody>
          <a:bodyPr/>
          <a:lstStyle/>
          <a:p>
            <a:r>
              <a:rPr lang="ru-RU" dirty="0" smtClean="0"/>
              <a:t>і час каміння громадити</a:t>
            </a:r>
            <a:endParaRPr lang="en-US" dirty="0"/>
          </a:p>
        </p:txBody>
      </p:sp>
      <p:pic>
        <p:nvPicPr>
          <p:cNvPr id="4103" name="Picture 7" descr="C:\Users\slavi_000\Desktop\час\еклезиаст\1367213224_u12952_2453_creative_wallpaper_the_stones_on_the_sand_015970_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19407"/>
            <a:ext cx="4191000" cy="3138593"/>
          </a:xfrm>
          <a:prstGeom prst="rect">
            <a:avLst/>
          </a:prstGeom>
          <a:noFill/>
        </p:spPr>
      </p:pic>
      <p:pic>
        <p:nvPicPr>
          <p:cNvPr id="4105" name="Picture 9" descr="C:\Users\slavi_000\Desktop\час\еклезиаст\50f3b4e4342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90600"/>
            <a:ext cx="4191000" cy="2785269"/>
          </a:xfrm>
          <a:prstGeom prst="rect">
            <a:avLst/>
          </a:prstGeom>
          <a:noFill/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http://detsko.com/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152400"/>
            <a:ext cx="8229600" cy="1143000"/>
          </a:xfrm>
        </p:spPr>
        <p:txBody>
          <a:bodyPr/>
          <a:lstStyle/>
          <a:p>
            <a:r>
              <a:rPr lang="ru-RU" dirty="0" smtClean="0"/>
              <a:t>час обіймати</a:t>
            </a:r>
            <a:endParaRPr lang="en-US" dirty="0"/>
          </a:p>
        </p:txBody>
      </p:sp>
      <p:pic>
        <p:nvPicPr>
          <p:cNvPr id="5122" name="Picture 2" descr="C:\Users\slavi_000\Desktop\час\еклезиаст\uW8t8YCKn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55732"/>
            <a:ext cx="5867400" cy="4002267"/>
          </a:xfrm>
          <a:prstGeom prst="rect">
            <a:avLst/>
          </a:prstGeom>
          <a:noFill/>
        </p:spPr>
      </p:pic>
      <p:pic>
        <p:nvPicPr>
          <p:cNvPr id="5123" name="Picture 3" descr="C:\Users\slavi_000\Desktop\час\еклезиаст\New folder\150618_592837270731875_144738186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2286000"/>
            <a:ext cx="3329748" cy="4953000"/>
          </a:xfrm>
          <a:prstGeom prst="rect">
            <a:avLst/>
          </a:prstGeom>
          <a:noFill/>
        </p:spPr>
      </p:pic>
      <p:pic>
        <p:nvPicPr>
          <p:cNvPr id="5124" name="Picture 4" descr="C:\Users\slavi_000\Desktop\час\еклезиаст\New folder\0a2a71d81b2a45687650e6d86bc09f3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0" y="869338"/>
            <a:ext cx="2914995" cy="2331062"/>
          </a:xfrm>
          <a:prstGeom prst="rect">
            <a:avLst/>
          </a:prstGeom>
          <a:noFill/>
        </p:spPr>
      </p:pic>
      <p:pic>
        <p:nvPicPr>
          <p:cNvPr id="5125" name="Picture 5" descr="C:\Users\slavi_000\Desktop\час\еклезиаст\New folder\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912124"/>
            <a:ext cx="3048001" cy="2288276"/>
          </a:xfrm>
          <a:prstGeom prst="rect">
            <a:avLst/>
          </a:prstGeom>
          <a:noFill/>
        </p:spPr>
      </p:pic>
      <p:pic>
        <p:nvPicPr>
          <p:cNvPr id="5126" name="Picture 6" descr="C:\Users\slavi_000\Desktop\час\еклезиаст\New folder\rIzWUNrfg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1200" y="887150"/>
            <a:ext cx="3352800" cy="2237050"/>
          </a:xfrm>
          <a:prstGeom prst="rect">
            <a:avLst/>
          </a:prstGeom>
          <a:noFill/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http://detsko.com/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304800"/>
            <a:ext cx="8229600" cy="1143000"/>
          </a:xfrm>
        </p:spPr>
        <p:txBody>
          <a:bodyPr/>
          <a:lstStyle/>
          <a:p>
            <a:r>
              <a:rPr lang="ru-RU" dirty="0" smtClean="0"/>
              <a:t>і час ухилятись обіймів</a:t>
            </a:r>
            <a:endParaRPr lang="en-US" dirty="0"/>
          </a:p>
        </p:txBody>
      </p:sp>
      <p:pic>
        <p:nvPicPr>
          <p:cNvPr id="6146" name="Picture 2" descr="C:\Users\slavi_000\Desktop\час\еклезиаст\New folder\141550143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27550"/>
            <a:ext cx="5231063" cy="3549650"/>
          </a:xfrm>
          <a:prstGeom prst="rect">
            <a:avLst/>
          </a:prstGeom>
          <a:noFill/>
        </p:spPr>
      </p:pic>
      <p:pic>
        <p:nvPicPr>
          <p:cNvPr id="6147" name="Picture 3" descr="C:\Users\slavi_000\Desktop\час\еклезиаст\New folder\1135511612519621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39488" y="685800"/>
            <a:ext cx="4104513" cy="6172200"/>
          </a:xfrm>
          <a:prstGeom prst="rect">
            <a:avLst/>
          </a:prstGeom>
          <a:noFill/>
        </p:spPr>
      </p:pic>
      <p:pic>
        <p:nvPicPr>
          <p:cNvPr id="6149" name="Picture 5" descr="C:\Users\slavi_000\Desktop\час\еклезиаст\New folder\rebeno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85800"/>
            <a:ext cx="5029200" cy="3891064"/>
          </a:xfrm>
          <a:prstGeom prst="rect">
            <a:avLst/>
          </a:prstGeom>
          <a:noFill/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http://detsko.com/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752600" y="762000"/>
            <a:ext cx="8229600" cy="1143000"/>
          </a:xfrm>
        </p:spPr>
        <p:txBody>
          <a:bodyPr/>
          <a:lstStyle/>
          <a:p>
            <a:r>
              <a:rPr lang="ru-RU" dirty="0" smtClean="0"/>
              <a:t>час шукати</a:t>
            </a:r>
            <a:endParaRPr lang="en-US" dirty="0"/>
          </a:p>
        </p:txBody>
      </p:sp>
      <p:pic>
        <p:nvPicPr>
          <p:cNvPr id="7171" name="Picture 3" descr="C:\Users\slavi_000\Desktop\час\еклезиаст\New folder\134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199" y="85725"/>
            <a:ext cx="5405641" cy="3952875"/>
          </a:xfrm>
          <a:prstGeom prst="rect">
            <a:avLst/>
          </a:prstGeom>
          <a:noFill/>
        </p:spPr>
      </p:pic>
      <p:pic>
        <p:nvPicPr>
          <p:cNvPr id="7172" name="Picture 4" descr="C:\Users\slavi_000\Desktop\час\еклезиаст\New folder\kakiskatpoiskoviezaprosi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6094" y="4800600"/>
            <a:ext cx="2217906" cy="2057400"/>
          </a:xfrm>
          <a:prstGeom prst="rect">
            <a:avLst/>
          </a:prstGeom>
          <a:noFill/>
        </p:spPr>
      </p:pic>
      <p:pic>
        <p:nvPicPr>
          <p:cNvPr id="7173" name="Picture 5" descr="C:\Users\slavi_000\Desktop\час\еклезиаст\New folder\gde-lucshe-iskat-rabot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267200"/>
            <a:ext cx="2661780" cy="2590800"/>
          </a:xfrm>
          <a:prstGeom prst="rect">
            <a:avLst/>
          </a:prstGeom>
          <a:noFill/>
        </p:spPr>
      </p:pic>
      <p:pic>
        <p:nvPicPr>
          <p:cNvPr id="7174" name="Picture 6" descr="C:\Users\slavi_000\Desktop\час\еклезиаст\New folder\1331250479_1111111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286000"/>
            <a:ext cx="4571999" cy="4137659"/>
          </a:xfrm>
          <a:prstGeom prst="rect">
            <a:avLst/>
          </a:prstGeom>
          <a:noFill/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http://detsko.com/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C:\Users\slavi_000\Desktop\час\еклезиаст\New folder\168_1335814238_214c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0" y="838200"/>
            <a:ext cx="5257800" cy="40025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ru-RU" dirty="0" smtClean="0"/>
              <a:t>і час розгубити</a:t>
            </a:r>
            <a:endParaRPr lang="en-US" dirty="0"/>
          </a:p>
        </p:txBody>
      </p:sp>
      <p:pic>
        <p:nvPicPr>
          <p:cNvPr id="8194" name="Picture 2" descr="C:\Users\slavi_000\Desktop\час\еклезиаст\New folder\ребёнок-плаче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4931933"/>
            <a:ext cx="2895600" cy="1926067"/>
          </a:xfrm>
          <a:prstGeom prst="rect">
            <a:avLst/>
          </a:prstGeom>
          <a:noFill/>
        </p:spPr>
      </p:pic>
      <p:pic>
        <p:nvPicPr>
          <p:cNvPr id="8195" name="Picture 3" descr="C:\Users\slavi_000\Desktop\час\еклезиаст\New folder\потерял-деньг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50634" y="3581400"/>
            <a:ext cx="4593365" cy="3276600"/>
          </a:xfrm>
          <a:prstGeom prst="rect">
            <a:avLst/>
          </a:prstGeom>
          <a:noFill/>
        </p:spPr>
      </p:pic>
      <p:pic>
        <p:nvPicPr>
          <p:cNvPr id="8196" name="Picture 4" descr="C:\Users\slavi_000\Desktop\час\еклезиаст\New folder\big_4986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97457" y="838200"/>
            <a:ext cx="3546543" cy="2667000"/>
          </a:xfrm>
          <a:prstGeom prst="rect">
            <a:avLst/>
          </a:prstGeom>
          <a:noFill/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http://detsko.com/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ru-RU" dirty="0" smtClean="0"/>
              <a:t>час збирати</a:t>
            </a:r>
            <a:endParaRPr lang="en-US" dirty="0"/>
          </a:p>
        </p:txBody>
      </p:sp>
      <p:pic>
        <p:nvPicPr>
          <p:cNvPr id="9219" name="Picture 3" descr="C:\Users\slavi_000\Desktop\час\еклезиаст\New folder\Ubiraet igrushk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1035978"/>
            <a:ext cx="3886200" cy="5822022"/>
          </a:xfrm>
          <a:prstGeom prst="rect">
            <a:avLst/>
          </a:prstGeom>
          <a:noFill/>
        </p:spPr>
      </p:pic>
      <p:pic>
        <p:nvPicPr>
          <p:cNvPr id="9220" name="Picture 4" descr="C:\Users\slavi_000\Desktop\час\еклезиаст\New folder\уее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14400"/>
            <a:ext cx="5034234" cy="3352800"/>
          </a:xfrm>
          <a:prstGeom prst="rect">
            <a:avLst/>
          </a:prstGeom>
          <a:noFill/>
        </p:spPr>
      </p:pic>
      <p:pic>
        <p:nvPicPr>
          <p:cNvPr id="9218" name="Picture 2" descr="C:\Users\slavi_000\Desktop\час\еклезиаст\New folder\0512_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785" y="4191000"/>
            <a:ext cx="5200015" cy="2895600"/>
          </a:xfrm>
          <a:prstGeom prst="rect">
            <a:avLst/>
          </a:prstGeom>
          <a:noFill/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http://detsko.com/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ru-RU" dirty="0" smtClean="0"/>
              <a:t>і час розкидати</a:t>
            </a:r>
            <a:endParaRPr lang="en-US" dirty="0"/>
          </a:p>
        </p:txBody>
      </p:sp>
      <p:pic>
        <p:nvPicPr>
          <p:cNvPr id="10243" name="Picture 3" descr="C:\Users\slavi_000\Desktop\час\еклезиаст\New folder\CHto-delat-esli-rebenok-ne-hochet-sobirat-igrushk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946785"/>
            <a:ext cx="8153400" cy="5911215"/>
          </a:xfrm>
          <a:prstGeom prst="rect">
            <a:avLst/>
          </a:prstGeom>
          <a:noFill/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http://detsko.com/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ru-RU" dirty="0" smtClean="0"/>
              <a:t>час дерти</a:t>
            </a:r>
            <a:endParaRPr lang="en-US" dirty="0"/>
          </a:p>
        </p:txBody>
      </p:sp>
      <p:pic>
        <p:nvPicPr>
          <p:cNvPr id="11266" name="Picture 2" descr="C:\Users\slavi_000\Desktop\час\еклезиаст\New folder\Man_161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762000"/>
            <a:ext cx="4591050" cy="3437689"/>
          </a:xfrm>
          <a:prstGeom prst="rect">
            <a:avLst/>
          </a:prstGeom>
          <a:noFill/>
        </p:spPr>
      </p:pic>
      <p:pic>
        <p:nvPicPr>
          <p:cNvPr id="11268" name="Picture 4" descr="C:\Users\slavi_000\Desktop\час\еклезиаст\New folder\19e616621aa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762000"/>
            <a:ext cx="4267200" cy="6096000"/>
          </a:xfrm>
          <a:prstGeom prst="rect">
            <a:avLst/>
          </a:prstGeom>
          <a:noFill/>
        </p:spPr>
      </p:pic>
      <p:pic>
        <p:nvPicPr>
          <p:cNvPr id="11269" name="Picture 5" descr="C:\Users\slavi_000\Desktop\час\еклезиаст\New folder\2497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4114800"/>
            <a:ext cx="3352800" cy="2514600"/>
          </a:xfrm>
          <a:prstGeom prst="rect">
            <a:avLst/>
          </a:prstGeom>
          <a:noFill/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http://detsko.com/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ru-RU" dirty="0" smtClean="0"/>
              <a:t>і час зашивати</a:t>
            </a:r>
            <a:endParaRPr lang="en-US" dirty="0"/>
          </a:p>
        </p:txBody>
      </p:sp>
      <p:pic>
        <p:nvPicPr>
          <p:cNvPr id="1028" name="Picture 4" descr="C:\Users\slavi_000\Desktop\час\7 днів\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4038600"/>
            <a:ext cx="2855325" cy="2667000"/>
          </a:xfrm>
          <a:prstGeom prst="rect">
            <a:avLst/>
          </a:prstGeom>
          <a:noFill/>
        </p:spPr>
      </p:pic>
      <p:pic>
        <p:nvPicPr>
          <p:cNvPr id="1029" name="Picture 5" descr="C:\Users\slavi_000\Desktop\час\7 днів\lar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990600"/>
            <a:ext cx="4275867" cy="2819400"/>
          </a:xfrm>
          <a:prstGeom prst="rect">
            <a:avLst/>
          </a:prstGeom>
          <a:noFill/>
        </p:spPr>
      </p:pic>
      <p:pic>
        <p:nvPicPr>
          <p:cNvPr id="1030" name="Picture 6" descr="C:\Users\slavi_000\Desktop\час\7 днів\с-детства-любила-шить-сколько-запасов-ткани-у-своей-мамы-я-испортила-прежде-чем-научилась-шить-известно-только-богу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4200" y="3695700"/>
            <a:ext cx="2568512" cy="3695700"/>
          </a:xfrm>
          <a:prstGeom prst="rect">
            <a:avLst/>
          </a:prstGeom>
          <a:noFill/>
        </p:spPr>
      </p:pic>
      <p:pic>
        <p:nvPicPr>
          <p:cNvPr id="1026" name="Picture 2" descr="C:\Users\slavi_000\Desktop\час\7 днів\shitje_na_mashinke_шитье_на_машинке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02958" y="4038600"/>
            <a:ext cx="3741041" cy="2362200"/>
          </a:xfrm>
          <a:prstGeom prst="rect">
            <a:avLst/>
          </a:prstGeom>
          <a:noFill/>
        </p:spPr>
      </p:pic>
      <p:pic>
        <p:nvPicPr>
          <p:cNvPr id="1027" name="Picture 3" descr="C:\Users\slavi_000\Desktop\час\7 днів\IMGP315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" y="990600"/>
            <a:ext cx="3848100" cy="2886075"/>
          </a:xfrm>
          <a:prstGeom prst="rect">
            <a:avLst/>
          </a:prstGeom>
          <a:noFill/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http://detsko.com/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...час біжить...</a:t>
            </a:r>
            <a:endParaRPr lang="en-US" dirty="0"/>
          </a:p>
        </p:txBody>
      </p:sp>
      <p:pic>
        <p:nvPicPr>
          <p:cNvPr id="4098" name="Picture 2" descr="C:\Users\slavi_000\Desktop\час\a88298c3d91d4aac510841fa93cc52f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85800" y="2895600"/>
            <a:ext cx="5409127" cy="4267200"/>
          </a:xfrm>
          <a:prstGeom prst="rect">
            <a:avLst/>
          </a:prstGeom>
          <a:noFill/>
        </p:spPr>
      </p:pic>
      <p:pic>
        <p:nvPicPr>
          <p:cNvPr id="4099" name="Picture 3" descr="C:\Users\slavi_000\Desktop\час\1354867145_000048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2911545"/>
            <a:ext cx="4419600" cy="3946455"/>
          </a:xfrm>
          <a:prstGeom prst="rect">
            <a:avLst/>
          </a:prstGeom>
          <a:noFill/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http://detsko.com/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C:\Users\slavi_000\Desktop\час\7 днів\imag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66675"/>
            <a:ext cx="1792479" cy="206692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8229600" cy="1143000"/>
          </a:xfrm>
        </p:spPr>
        <p:txBody>
          <a:bodyPr/>
          <a:lstStyle/>
          <a:p>
            <a:r>
              <a:rPr lang="ru-RU" dirty="0" smtClean="0"/>
              <a:t>час мовчати</a:t>
            </a:r>
            <a:endParaRPr lang="en-US" dirty="0"/>
          </a:p>
        </p:txBody>
      </p:sp>
      <p:pic>
        <p:nvPicPr>
          <p:cNvPr id="2054" name="Picture 6" descr="C:\Users\slavi_000\Desktop\345654-300x2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212852"/>
            <a:ext cx="2362200" cy="2346452"/>
          </a:xfrm>
          <a:prstGeom prst="rect">
            <a:avLst/>
          </a:prstGeom>
          <a:noFill/>
        </p:spPr>
      </p:pic>
      <p:pic>
        <p:nvPicPr>
          <p:cNvPr id="2056" name="Picture 8" descr="C:\Users\slavi_000\Desktop\1z3w9x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876207"/>
            <a:ext cx="9144000" cy="4981793"/>
          </a:xfrm>
          <a:prstGeom prst="rect">
            <a:avLst/>
          </a:prstGeom>
          <a:noFill/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http://detsko.com/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C:\Users\slavi_000\Desktop\час\7 днів\iskusstvo-rech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7899" y="1147762"/>
            <a:ext cx="4116101" cy="273843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r>
              <a:rPr lang="ru-RU" dirty="0" smtClean="0"/>
              <a:t>і час говорити</a:t>
            </a:r>
            <a:endParaRPr lang="en-US" dirty="0"/>
          </a:p>
        </p:txBody>
      </p:sp>
      <p:pic>
        <p:nvPicPr>
          <p:cNvPr id="3074" name="Picture 2" descr="C:\Users\slavi_000\Desktop\час\7 днів\WUVyMvSImb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2400" y="3733800"/>
            <a:ext cx="4682425" cy="3124200"/>
          </a:xfrm>
          <a:prstGeom prst="rect">
            <a:avLst/>
          </a:prstGeom>
          <a:noFill/>
        </p:spPr>
      </p:pic>
      <p:pic>
        <p:nvPicPr>
          <p:cNvPr id="3076" name="Picture 4" descr="C:\Users\slavi_000\Desktop\час\7 днів\4c7a930721922cb356254263fc032c19.jpg1024x768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38900" y="3733800"/>
            <a:ext cx="2790825" cy="3189514"/>
          </a:xfrm>
          <a:prstGeom prst="rect">
            <a:avLst/>
          </a:prstGeom>
          <a:noFill/>
        </p:spPr>
      </p:pic>
      <p:pic>
        <p:nvPicPr>
          <p:cNvPr id="3078" name="Picture 6" descr="C:\Users\slavi_000\Desktop\час\7 днів\201305165194f89014be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990601"/>
            <a:ext cx="4114800" cy="2758202"/>
          </a:xfrm>
          <a:prstGeom prst="rect">
            <a:avLst/>
          </a:prstGeom>
          <a:noFill/>
        </p:spPr>
      </p:pic>
      <p:pic>
        <p:nvPicPr>
          <p:cNvPr id="3081" name="Picture 9" descr="C:\Users\slavi_000\Desktop\час\7 днів\konusma-erkek-bozuk-1609201114352985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15200" y="0"/>
            <a:ext cx="1828800" cy="1216025"/>
          </a:xfrm>
          <a:prstGeom prst="rect">
            <a:avLst/>
          </a:prstGeom>
          <a:noFill/>
        </p:spPr>
      </p:pic>
      <p:pic>
        <p:nvPicPr>
          <p:cNvPr id="3082" name="Picture 10" descr="C:\Users\slavi_000\Desktop\час\7 днів\rebenok-razgovarivaet-po-telefonu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58732" y="3733800"/>
            <a:ext cx="2724594" cy="3124200"/>
          </a:xfrm>
          <a:prstGeom prst="rect">
            <a:avLst/>
          </a:prstGeom>
          <a:noFill/>
        </p:spPr>
      </p:pic>
      <p:pic>
        <p:nvPicPr>
          <p:cNvPr id="3075" name="Picture 3" descr="C:\Users\slavi_000\Desktop\час\7 днів\(1027)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67000" y="990600"/>
            <a:ext cx="2895600" cy="2757714"/>
          </a:xfrm>
          <a:prstGeom prst="rect">
            <a:avLst/>
          </a:prstGeom>
          <a:noFill/>
        </p:spPr>
      </p:pic>
      <p:pic>
        <p:nvPicPr>
          <p:cNvPr id="3077" name="Picture 5" descr="C:\Users\slavi_000\Desktop\час\7 днів\1350030569_govorit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76200" y="0"/>
            <a:ext cx="2731768" cy="1371600"/>
          </a:xfrm>
          <a:prstGeom prst="rect">
            <a:avLst/>
          </a:prstGeom>
          <a:noFill/>
        </p:spPr>
      </p:pic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http://detsko.com/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2" name="Picture 16" descr="C:\Users\slavi_000\Desktop\час\7 днів\8bc25d3e9e936dbe0a725675fc67dae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479800"/>
            <a:ext cx="5067300" cy="3378200"/>
          </a:xfrm>
          <a:prstGeom prst="rect">
            <a:avLst/>
          </a:prstGeom>
          <a:noFill/>
        </p:spPr>
      </p:pic>
      <p:pic>
        <p:nvPicPr>
          <p:cNvPr id="4110" name="Picture 14" descr="C:\Users\slavi_000\Desktop\185468_prev_4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81000" y="0"/>
            <a:ext cx="4038600" cy="294580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r>
              <a:rPr lang="ru-RU" dirty="0" smtClean="0"/>
              <a:t>час кохати</a:t>
            </a:r>
            <a:endParaRPr lang="en-US" dirty="0"/>
          </a:p>
        </p:txBody>
      </p:sp>
      <p:pic>
        <p:nvPicPr>
          <p:cNvPr id="4108" name="Picture 12" descr="C:\Users\slavi_000\Desktop\час\еклезиаст\New folder\rIzWUNrfg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" y="3460750"/>
            <a:ext cx="5091660" cy="3397250"/>
          </a:xfrm>
          <a:prstGeom prst="rect">
            <a:avLst/>
          </a:prstGeom>
          <a:noFill/>
        </p:spPr>
      </p:pic>
      <p:pic>
        <p:nvPicPr>
          <p:cNvPr id="4109" name="Picture 13" descr="C:\Users\slavi_000\Desktop\час\еклезиаст\New folder\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65718" y="1295400"/>
            <a:ext cx="3438245" cy="2209800"/>
          </a:xfrm>
          <a:prstGeom prst="rect">
            <a:avLst/>
          </a:prstGeom>
          <a:noFill/>
        </p:spPr>
      </p:pic>
      <p:pic>
        <p:nvPicPr>
          <p:cNvPr id="4111" name="Picture 15" descr="C:\Users\slavi_000\Desktop\час\7 днів\95459824_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37300" y="0"/>
            <a:ext cx="2806700" cy="3962400"/>
          </a:xfrm>
          <a:prstGeom prst="rect">
            <a:avLst/>
          </a:prstGeom>
          <a:noFill/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http://detsko.com/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C:\Users\slavi_000\Desktop\201319010543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33401" y="3239"/>
            <a:ext cx="3733801" cy="248564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62200"/>
            <a:ext cx="8229600" cy="1143000"/>
          </a:xfrm>
        </p:spPr>
        <p:txBody>
          <a:bodyPr/>
          <a:lstStyle/>
          <a:p>
            <a:r>
              <a:rPr lang="ru-RU" dirty="0" smtClean="0"/>
              <a:t>і час ненавидіти</a:t>
            </a:r>
            <a:endParaRPr lang="en-US" dirty="0"/>
          </a:p>
        </p:txBody>
      </p:sp>
      <p:pic>
        <p:nvPicPr>
          <p:cNvPr id="5123" name="Picture 3" descr="C:\Users\slavi_000\Desktop\час\еклезиаст\New folder\800x600_9D6Eveq5L6245e9PI2u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3572"/>
            <a:ext cx="3733800" cy="2485310"/>
          </a:xfrm>
          <a:prstGeom prst="rect">
            <a:avLst/>
          </a:prstGeom>
          <a:noFill/>
        </p:spPr>
      </p:pic>
      <p:pic>
        <p:nvPicPr>
          <p:cNvPr id="5126" name="Picture 6" descr="C:\Users\slavi_000\Desktop\1267600761_why_dogs_bite_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3350060"/>
            <a:ext cx="5257800" cy="3507939"/>
          </a:xfrm>
          <a:prstGeom prst="rect">
            <a:avLst/>
          </a:prstGeom>
          <a:noFill/>
        </p:spPr>
      </p:pic>
      <p:pic>
        <p:nvPicPr>
          <p:cNvPr id="5127" name="Picture 7" descr="C:\Users\slavi_000\Desktop\article_image-image-articl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0"/>
            <a:ext cx="2971800" cy="2488882"/>
          </a:xfrm>
          <a:prstGeom prst="rect">
            <a:avLst/>
          </a:prstGeom>
          <a:noFill/>
        </p:spPr>
      </p:pic>
      <p:pic>
        <p:nvPicPr>
          <p:cNvPr id="5128" name="Picture 8" descr="C:\Users\slavi_000\Desktop\час\еклезиаст\New folder\origina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8200" y="3352800"/>
            <a:ext cx="4495800" cy="3596640"/>
          </a:xfrm>
          <a:prstGeom prst="rect">
            <a:avLst/>
          </a:prstGeom>
          <a:noFill/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http://detsko.com/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Picture 10" descr="C:\Users\slavi_000\Desktop\час\еклезиаст\New folder\cat_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0" y="4648201"/>
            <a:ext cx="3396384" cy="2209799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33400"/>
            <a:ext cx="8229600" cy="1143000"/>
          </a:xfrm>
        </p:spPr>
        <p:txBody>
          <a:bodyPr/>
          <a:lstStyle/>
          <a:p>
            <a:r>
              <a:rPr lang="ru-RU" dirty="0" smtClean="0"/>
              <a:t>час війні</a:t>
            </a:r>
            <a:endParaRPr lang="en-US" dirty="0"/>
          </a:p>
        </p:txBody>
      </p:sp>
      <p:pic>
        <p:nvPicPr>
          <p:cNvPr id="6146" name="Picture 2" descr="C:\Users\slavi_000\Desktop\час\еклезиаст\New folder\639951935037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1" y="2438400"/>
            <a:ext cx="3429000" cy="2269998"/>
          </a:xfrm>
          <a:prstGeom prst="rect">
            <a:avLst/>
          </a:prstGeom>
          <a:noFill/>
        </p:spPr>
      </p:pic>
      <p:pic>
        <p:nvPicPr>
          <p:cNvPr id="6148" name="Picture 4" descr="C:\Users\slavi_000\Desktop\час\еклезиаст\New folder\ima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" y="-110363"/>
            <a:ext cx="3581400" cy="2548763"/>
          </a:xfrm>
          <a:prstGeom prst="rect">
            <a:avLst/>
          </a:prstGeom>
          <a:noFill/>
        </p:spPr>
      </p:pic>
      <p:pic>
        <p:nvPicPr>
          <p:cNvPr id="6149" name="Picture 5" descr="C:\Users\slavi_000\Desktop\час\еклезиаст\New folder\koshki_derutsya-1024x10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2438400"/>
            <a:ext cx="2209800" cy="2209800"/>
          </a:xfrm>
          <a:prstGeom prst="rect">
            <a:avLst/>
          </a:prstGeom>
          <a:noFill/>
        </p:spPr>
      </p:pic>
      <p:pic>
        <p:nvPicPr>
          <p:cNvPr id="6150" name="Picture 6" descr="C:\Users\slavi_000\Desktop\час\еклезиаст\New folder\27230927_12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05600" y="0"/>
            <a:ext cx="2438400" cy="2438400"/>
          </a:xfrm>
          <a:prstGeom prst="rect">
            <a:avLst/>
          </a:prstGeom>
          <a:noFill/>
        </p:spPr>
      </p:pic>
      <p:pic>
        <p:nvPicPr>
          <p:cNvPr id="6151" name="Picture 7" descr="C:\Users\slavi_000\Desktop\час\еклезиаст\New folder\6857894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05201" y="4572001"/>
            <a:ext cx="3429000" cy="2570148"/>
          </a:xfrm>
          <a:prstGeom prst="rect">
            <a:avLst/>
          </a:prstGeom>
          <a:noFill/>
        </p:spPr>
      </p:pic>
      <p:pic>
        <p:nvPicPr>
          <p:cNvPr id="6152" name="Picture 8" descr="C:\Users\slavi_000\Desktop\час\еклезиаст\New folder\101850171_large_Cat_Fight_30s1024x73134506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2439639"/>
            <a:ext cx="3519488" cy="2513361"/>
          </a:xfrm>
          <a:prstGeom prst="rect">
            <a:avLst/>
          </a:prstGeom>
          <a:noFill/>
        </p:spPr>
      </p:pic>
      <p:pic>
        <p:nvPicPr>
          <p:cNvPr id="6153" name="Picture 9" descr="C:\Users\slavi_000\Desktop\час\еклезиаст\New folder\495676637d87f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" y="4581975"/>
            <a:ext cx="3505200" cy="2504625"/>
          </a:xfrm>
          <a:prstGeom prst="rect">
            <a:avLst/>
          </a:prstGeom>
          <a:noFill/>
        </p:spPr>
      </p:pic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http://detsko.com/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slavi_000\Desktop\час\еклезиаст\New folder\7a2212a9f2cf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609600"/>
            <a:ext cx="4038600" cy="302895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і час миру!</a:t>
            </a:r>
            <a:endParaRPr lang="en-US" dirty="0"/>
          </a:p>
        </p:txBody>
      </p:sp>
      <p:pic>
        <p:nvPicPr>
          <p:cNvPr id="7170" name="Picture 2" descr="C:\Users\slavi_000\Desktop\час\еклезиаст\New folder\zhivotnyie-tseluyutsya-i-obnimayutsya-foto-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3505200"/>
            <a:ext cx="4114800" cy="3086100"/>
          </a:xfrm>
          <a:prstGeom prst="rect">
            <a:avLst/>
          </a:prstGeom>
          <a:noFill/>
        </p:spPr>
      </p:pic>
      <p:pic>
        <p:nvPicPr>
          <p:cNvPr id="7174" name="Picture 6" descr="C:\Users\slavi_000\Desktop\час\еклезиаст\New folder\amigo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142999" y="3525646"/>
            <a:ext cx="4800599" cy="3332354"/>
          </a:xfrm>
          <a:prstGeom prst="rect">
            <a:avLst/>
          </a:prstGeom>
          <a:noFill/>
        </p:spPr>
      </p:pic>
      <p:pic>
        <p:nvPicPr>
          <p:cNvPr id="7175" name="Picture 7" descr="C:\Users\slavi_000\Desktop\час\еклезиаст\New folder\eYig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52072" y="0"/>
            <a:ext cx="2891928" cy="3429000"/>
          </a:xfrm>
          <a:prstGeom prst="rect">
            <a:avLst/>
          </a:prstGeom>
          <a:noFill/>
        </p:spPr>
      </p:pic>
      <p:pic>
        <p:nvPicPr>
          <p:cNvPr id="7176" name="Picture 8" descr="C:\Users\slavi_000\Desktop\час\еклезиаст\New folder\GOLUB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"/>
            <a:ext cx="2971800" cy="3375116"/>
          </a:xfrm>
          <a:prstGeom prst="rect">
            <a:avLst/>
          </a:prstGeom>
          <a:noFill/>
        </p:spPr>
      </p:pic>
      <p:pic>
        <p:nvPicPr>
          <p:cNvPr id="7172" name="Picture 4" descr="C:\Users\slavi_000\Desktop\час\еклезиаст\New folder\641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62200" y="3733800"/>
            <a:ext cx="2619317" cy="1981200"/>
          </a:xfrm>
          <a:prstGeom prst="rect">
            <a:avLst/>
          </a:prstGeom>
          <a:noFill/>
        </p:spPr>
      </p:pic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http://detsko.com/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:\Users\slavi_000\Desktop\час\sche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21392" cy="6858000"/>
          </a:xfrm>
          <a:prstGeom prst="rect">
            <a:avLst/>
          </a:prstGeom>
          <a:noFill/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http://detsko.com/</a:t>
            </a:r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slavi_000\Desktop\час\chasi.jp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-10000" contrast="20000"/>
          </a:blip>
          <a:srcRect/>
          <a:stretch>
            <a:fillRect/>
          </a:stretch>
        </p:blipFill>
        <p:spPr bwMode="auto">
          <a:xfrm rot="16200000">
            <a:off x="937260" y="-1577340"/>
            <a:ext cx="7498080" cy="93726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219200"/>
            <a:ext cx="8839200" cy="3535362"/>
          </a:xfrm>
        </p:spPr>
        <p:txBody>
          <a:bodyPr>
            <a:noAutofit/>
          </a:bodyPr>
          <a:lstStyle/>
          <a:p>
            <a:r>
              <a:rPr lang="uk-UA" sz="7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Бережіть свій час,</a:t>
            </a:r>
            <a:br>
              <a:rPr lang="uk-UA" sz="7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uk-UA" sz="7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uk-UA" sz="7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uk-UA" sz="7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він берегтиме вас!</a:t>
            </a:r>
            <a:endParaRPr lang="en-US" sz="7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http://detsko.com/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lavi_000\Desktop\час\49764670_1255274780_max_a49378eb033973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609600"/>
            <a:ext cx="6667500" cy="66675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3429000" y="76200"/>
            <a:ext cx="554235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6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...час витікає...</a:t>
            </a:r>
            <a:endParaRPr lang="en-US" sz="6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http://detsko.com/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lavi_000\Desktop\час\1338526181_time-manageme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7200" y="0"/>
            <a:ext cx="10768519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48772" y="76200"/>
            <a:ext cx="879522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Час неможливо втримати</a:t>
            </a:r>
            <a:endParaRPr lang="en-US" sz="6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http://detsko.com/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slavi_000\Desktop\час\e4695529e9bbf8b60b6165d76397876b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219075"/>
            <a:ext cx="7450165" cy="6638925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5791200" y="76200"/>
            <a:ext cx="338714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Час нікого </a:t>
            </a:r>
            <a:br>
              <a:rPr lang="uk-UA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uk-UA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не чекає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http://detsko.com/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Час гоїть рани!</a:t>
            </a:r>
            <a:endParaRPr lang="en-US" dirty="0"/>
          </a:p>
        </p:txBody>
      </p:sp>
      <p:pic>
        <p:nvPicPr>
          <p:cNvPr id="11266" name="Picture 2" descr="C:\Users\slavi_000\Desktop\час\lechit-rany-v-domashnikh-usloviyak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828800"/>
            <a:ext cx="7086600" cy="4429125"/>
          </a:xfrm>
          <a:prstGeom prst="rect">
            <a:avLst/>
          </a:prstGeom>
          <a:noFill/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http://detsko.com/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lavi_000\Desktop\час\223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9768"/>
            <a:ext cx="5638800" cy="642823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uk-UA" dirty="0" smtClean="0"/>
              <a:t>А ще, час – це гроші </a:t>
            </a:r>
            <a:br>
              <a:rPr lang="uk-UA" dirty="0" smtClean="0"/>
            </a:br>
            <a:r>
              <a:rPr lang="ru-RU" sz="1600" dirty="0">
                <a:hlinkClick r:id="rId3" tooltip="Бенджамин Франклин"/>
              </a:rPr>
              <a:t>Бенджамін Франклін</a:t>
            </a:r>
            <a:endParaRPr lang="en-US" sz="16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http://detsko.com/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5156</TotalTime>
  <Words>349</Words>
  <Application>Microsoft Office PowerPoint</Application>
  <PresentationFormat>On-screen Show (4:3)</PresentationFormat>
  <Paragraphs>94</Paragraphs>
  <Slides>47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Office Theme</vt:lpstr>
      <vt:lpstr>Що Таке Час?</vt:lpstr>
      <vt:lpstr>Час – це частинка Вічності.</vt:lpstr>
      <vt:lpstr>Кажуть, час летить...</vt:lpstr>
      <vt:lpstr>...час біжить...</vt:lpstr>
      <vt:lpstr>Slide 5</vt:lpstr>
      <vt:lpstr>Slide 6</vt:lpstr>
      <vt:lpstr>Slide 7</vt:lpstr>
      <vt:lpstr>Час гоїть рани!</vt:lpstr>
      <vt:lpstr>А ще, час – це гроші  Бенджамін Франклін</vt:lpstr>
      <vt:lpstr>Час потрібно берегти! Сенека</vt:lpstr>
      <vt:lpstr>І час неможливо обманути</vt:lpstr>
      <vt:lpstr>Slide 12</vt:lpstr>
      <vt:lpstr>Іноді час минає швидко</vt:lpstr>
      <vt:lpstr>...а іноді, ми не можемо дочекатися чогось.</vt:lpstr>
      <vt:lpstr>Slide 15</vt:lpstr>
      <vt:lpstr>(Біблія, книга Екклезіяст 3:1)</vt:lpstr>
      <vt:lpstr>час родитись</vt:lpstr>
      <vt:lpstr>і час помирати</vt:lpstr>
      <vt:lpstr>час садити</vt:lpstr>
      <vt:lpstr>і час виривати посаджене</vt:lpstr>
      <vt:lpstr>Slide 21</vt:lpstr>
      <vt:lpstr>час карати</vt:lpstr>
      <vt:lpstr>і  час  лікувати</vt:lpstr>
      <vt:lpstr>час руйнувати</vt:lpstr>
      <vt:lpstr>і час будувати</vt:lpstr>
      <vt:lpstr>час плакати</vt:lpstr>
      <vt:lpstr>й час реготати</vt:lpstr>
      <vt:lpstr>час ридати</vt:lpstr>
      <vt:lpstr>і час танцювати</vt:lpstr>
      <vt:lpstr>час розкидати каміння </vt:lpstr>
      <vt:lpstr>і час каміння громадити</vt:lpstr>
      <vt:lpstr>час обіймати</vt:lpstr>
      <vt:lpstr>і час ухилятись обіймів</vt:lpstr>
      <vt:lpstr>час шукати</vt:lpstr>
      <vt:lpstr>і час розгубити</vt:lpstr>
      <vt:lpstr>час збирати</vt:lpstr>
      <vt:lpstr>і час розкидати</vt:lpstr>
      <vt:lpstr>час дерти</vt:lpstr>
      <vt:lpstr>і час зашивати</vt:lpstr>
      <vt:lpstr>час мовчати</vt:lpstr>
      <vt:lpstr>і час говорити</vt:lpstr>
      <vt:lpstr>час кохати</vt:lpstr>
      <vt:lpstr>і час ненавидіти</vt:lpstr>
      <vt:lpstr>час війні</vt:lpstr>
      <vt:lpstr>і час миру!</vt:lpstr>
      <vt:lpstr>Slide 46</vt:lpstr>
      <vt:lpstr>Бережіть свій час,   і він берегтиме вас!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slavikmelyn@gmail.com</dc:creator>
  <cp:lastModifiedBy>slavikmelyn@gmail.com</cp:lastModifiedBy>
  <cp:revision>139</cp:revision>
  <dcterms:created xsi:type="dcterms:W3CDTF">2013-06-22T22:52:52Z</dcterms:created>
  <dcterms:modified xsi:type="dcterms:W3CDTF">2013-11-03T17:18:26Z</dcterms:modified>
</cp:coreProperties>
</file>